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5" r:id="rId8"/>
    <p:sldId id="264" r:id="rId9"/>
    <p:sldId id="262"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6"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79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himsical.com/game-corner-8oL8xo3TFHZSS1jLZHDwU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kerbunker/game-colle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GAMEAHOLIC</a:t>
            </a:r>
            <a:endParaRPr sz="3600" dirty="0"/>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lstStyle/>
          <a:p>
            <a:pPr marL="114300" indent="0"/>
            <a:r>
              <a:rPr lang="en-US" sz="2000" b="1" dirty="0" err="1"/>
              <a:t>Javarris</a:t>
            </a:r>
            <a:r>
              <a:rPr lang="en-US" sz="2000" b="1" dirty="0"/>
              <a:t> Barnett</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Katelyn Bunker</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err="1"/>
              <a:t>Khaoula</a:t>
            </a:r>
            <a:r>
              <a:rPr lang="en-US" sz="2000" b="1" dirty="0"/>
              <a:t> </a:t>
            </a:r>
            <a:r>
              <a:rPr lang="en-US" sz="2000" b="1" dirty="0" err="1"/>
              <a:t>Jabour</a:t>
            </a:r>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Lane Byers</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14417"/>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ELEVATOR PITCH</a:t>
            </a:r>
            <a:endParaRPr dirty="0"/>
          </a:p>
        </p:txBody>
      </p:sp>
      <p:sp>
        <p:nvSpPr>
          <p:cNvPr id="3" name="TextBox 2">
            <a:extLst>
              <a:ext uri="{FF2B5EF4-FFF2-40B4-BE49-F238E27FC236}">
                <a16:creationId xmlns:a16="http://schemas.microsoft.com/office/drawing/2014/main" id="{91F925D0-B51A-4662-AD46-85614F18E45C}"/>
              </a:ext>
            </a:extLst>
          </p:cNvPr>
          <p:cNvSpPr txBox="1"/>
          <p:nvPr/>
        </p:nvSpPr>
        <p:spPr>
          <a:xfrm>
            <a:off x="311700" y="2236424"/>
            <a:ext cx="8520600" cy="2031325"/>
          </a:xfrm>
          <a:prstGeom prst="rect">
            <a:avLst/>
          </a:prstGeom>
          <a:noFill/>
        </p:spPr>
        <p:txBody>
          <a:bodyPr wrap="square" rtlCol="0">
            <a:spAutoFit/>
          </a:bodyPr>
          <a:lstStyle/>
          <a:p>
            <a:pPr algn="ctr"/>
            <a:r>
              <a:rPr lang="en-US" dirty="0"/>
              <a:t>Our website, Gameaholic, is created for fans, players, and reviewers of Board Games.  This website allows the fan to discover new board games and provides the fan with games that other website members have played and reviewed from the past.  Consider Gameaholic a must stop if you and your friends or family are planning the next game night</a:t>
            </a:r>
          </a:p>
          <a:p>
            <a:pPr algn="ctr"/>
            <a:endParaRPr lang="en-US" dirty="0"/>
          </a:p>
          <a:p>
            <a:pPr algn="ctr"/>
            <a:r>
              <a:rPr lang="en-US" u="sng" dirty="0"/>
              <a:t>Original</a:t>
            </a:r>
            <a:r>
              <a:rPr lang="en-US" dirty="0"/>
              <a:t>: </a:t>
            </a:r>
            <a:r>
              <a:rPr lang="en-US" b="1" dirty="0"/>
              <a:t>Grammarly Score 99 with edits</a:t>
            </a:r>
          </a:p>
          <a:p>
            <a:pPr algn="ctr"/>
            <a:r>
              <a:rPr lang="en-US" dirty="0"/>
              <a:t>A site to keep track of board games. You can add them to a list of your favorite games you want to play again, games you hate and never want to see, or games you want to buy and play. You can also add comments on a particular game like "Josh would love this game! We should play it next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Concept</a:t>
            </a:r>
            <a:endParaRPr sz="3600" dirty="0"/>
          </a:p>
        </p:txBody>
      </p:sp>
      <p:sp>
        <p:nvSpPr>
          <p:cNvPr id="66" name="Google Shape;66;p15"/>
          <p:cNvSpPr txBox="1">
            <a:spLocks noGrp="1"/>
          </p:cNvSpPr>
          <p:nvPr>
            <p:ph type="body" idx="1"/>
          </p:nvPr>
        </p:nvSpPr>
        <p:spPr>
          <a:xfrm>
            <a:off x="311700" y="1322023"/>
            <a:ext cx="8520600" cy="3246851"/>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trike="sngStrike" dirty="0"/>
              <a:t>Description – Elevator Pitch</a:t>
            </a:r>
            <a:endParaRPr strike="sngStrike" dirty="0"/>
          </a:p>
          <a:p>
            <a:pPr marL="457200" lvl="0" indent="-342900" algn="l" rtl="0">
              <a:spcBef>
                <a:spcPts val="0"/>
              </a:spcBef>
              <a:spcAft>
                <a:spcPts val="0"/>
              </a:spcAft>
              <a:buSzPts val="1800"/>
              <a:buChar char="●"/>
            </a:pPr>
            <a:r>
              <a:rPr lang="en" dirty="0"/>
              <a:t>Motivation for development? – Ya know when (story)</a:t>
            </a:r>
          </a:p>
          <a:p>
            <a:pPr marL="457200" lvl="0" indent="-342900" algn="l" rtl="0">
              <a:spcBef>
                <a:spcPts val="0"/>
              </a:spcBef>
              <a:spcAft>
                <a:spcPts val="0"/>
              </a:spcAft>
              <a:buSzPts val="1800"/>
              <a:buChar char="●"/>
            </a:pPr>
            <a:r>
              <a:rPr lang="en-US" dirty="0"/>
              <a:t>As a board game fanatic // I would like a place to keep track of my collection of games I've played // so that I can remember what games I've loved and hated.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Process</a:t>
            </a:r>
            <a:endParaRPr sz="3600"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Technologies used</a:t>
            </a:r>
          </a:p>
          <a:p>
            <a:pPr marL="457200" lvl="0" indent="-342900" algn="l" rtl="0">
              <a:spcBef>
                <a:spcPts val="0"/>
              </a:spcBef>
              <a:spcAft>
                <a:spcPts val="0"/>
              </a:spcAft>
              <a:buSzPts val="1800"/>
              <a:buChar char="●"/>
            </a:pPr>
            <a:r>
              <a:rPr lang="en" dirty="0"/>
              <a:t>New Technology?</a:t>
            </a:r>
          </a:p>
          <a:p>
            <a:pPr lvl="1" indent="-342900">
              <a:spcBef>
                <a:spcPts val="0"/>
              </a:spcBef>
              <a:buSzPts val="1800"/>
              <a:buChar char="●"/>
            </a:pPr>
            <a:r>
              <a:rPr lang="en" dirty="0"/>
              <a:t>Lodash?</a:t>
            </a:r>
          </a:p>
          <a:p>
            <a:pPr lvl="1" indent="-342900">
              <a:spcBef>
                <a:spcPts val="0"/>
              </a:spcBef>
              <a:buSzPts val="1800"/>
              <a:buChar char="●"/>
            </a:pPr>
            <a:r>
              <a:rPr lang="en" dirty="0"/>
              <a:t>Node fetch?</a:t>
            </a:r>
            <a:endParaRPr dirty="0"/>
          </a:p>
          <a:p>
            <a:pPr marL="457200" lvl="0" indent="-342900" algn="l" rtl="0">
              <a:spcBef>
                <a:spcPts val="0"/>
              </a:spcBef>
              <a:spcAft>
                <a:spcPts val="0"/>
              </a:spcAft>
              <a:buSzPts val="1800"/>
              <a:buChar char="●"/>
            </a:pPr>
            <a:r>
              <a:rPr lang="en" dirty="0"/>
              <a:t>Breakdown of tasks and roles</a:t>
            </a:r>
          </a:p>
          <a:p>
            <a:pPr lvl="1" indent="-342900">
              <a:spcBef>
                <a:spcPts val="0"/>
              </a:spcBef>
              <a:buSzPts val="1800"/>
              <a:buChar char="●"/>
            </a:pPr>
            <a:r>
              <a:rPr lang="en-US" dirty="0" err="1"/>
              <a:t>Javarris</a:t>
            </a:r>
            <a:r>
              <a:rPr lang="en-US" dirty="0"/>
              <a:t> Barnett – Server side and backend functionality</a:t>
            </a:r>
          </a:p>
          <a:p>
            <a:pPr lvl="1" indent="-342900">
              <a:spcBef>
                <a:spcPts val="0"/>
              </a:spcBef>
              <a:buSzPts val="1800"/>
              <a:buChar char="●"/>
            </a:pPr>
            <a:r>
              <a:rPr lang="en-US" dirty="0"/>
              <a:t>Katelyn Bunker – API Calls and Models</a:t>
            </a:r>
          </a:p>
          <a:p>
            <a:pPr lvl="1" indent="-342900">
              <a:spcBef>
                <a:spcPts val="0"/>
              </a:spcBef>
              <a:buSzPts val="1800"/>
              <a:buChar char="●"/>
            </a:pPr>
            <a:r>
              <a:rPr lang="en-US" dirty="0" err="1"/>
              <a:t>Khaoula</a:t>
            </a:r>
            <a:r>
              <a:rPr lang="en-US" dirty="0"/>
              <a:t> </a:t>
            </a:r>
            <a:r>
              <a:rPr lang="en-US" dirty="0" err="1"/>
              <a:t>Jabour</a:t>
            </a:r>
            <a:r>
              <a:rPr lang="en-US" dirty="0"/>
              <a:t> – Login and signup</a:t>
            </a:r>
          </a:p>
          <a:p>
            <a:pPr lvl="1" indent="-342900">
              <a:spcBef>
                <a:spcPts val="0"/>
              </a:spcBef>
              <a:buSzPts val="1800"/>
              <a:buChar char="●"/>
            </a:pPr>
            <a:r>
              <a:rPr lang="en-US" dirty="0"/>
              <a:t>Lane Byers – </a:t>
            </a:r>
          </a:p>
          <a:p>
            <a:pPr lvl="1" indent="-342900">
              <a:spcBef>
                <a:spcPts val="0"/>
              </a:spcBef>
              <a:buSzPts val="1800"/>
              <a:buChar char="●"/>
            </a:pPr>
            <a:r>
              <a:rPr lang="en-US" dirty="0"/>
              <a:t>Robert Field – </a:t>
            </a:r>
            <a:r>
              <a:rPr lang="en-US" dirty="0" err="1"/>
              <a:t>Powerpoint</a:t>
            </a:r>
            <a:r>
              <a:rPr lang="en-US" dirty="0"/>
              <a:t>, README</a:t>
            </a:r>
            <a:endParaRPr dirty="0"/>
          </a:p>
          <a:p>
            <a:pPr marL="457200" lvl="0" indent="-342900" algn="l" rtl="0">
              <a:spcBef>
                <a:spcPts val="0"/>
              </a:spcBef>
              <a:spcAft>
                <a:spcPts val="0"/>
              </a:spcAft>
              <a:buSzPts val="1800"/>
              <a:buChar char="●"/>
            </a:pPr>
            <a:r>
              <a:rPr lang="en" dirty="0"/>
              <a:t>Challenges</a:t>
            </a:r>
            <a:endParaRPr dirty="0"/>
          </a:p>
          <a:p>
            <a:pPr marL="457200" lvl="0" indent="-342900" algn="l" rtl="0">
              <a:spcBef>
                <a:spcPts val="0"/>
              </a:spcBef>
              <a:spcAft>
                <a:spcPts val="0"/>
              </a:spcAft>
              <a:buSzPts val="1800"/>
              <a:buChar char="●"/>
            </a:pPr>
            <a:r>
              <a:rPr lang="en" dirty="0"/>
              <a:t>Successes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333067"/>
            <a:ext cx="8520600" cy="6915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pic>
        <p:nvPicPr>
          <p:cNvPr id="5" name="Screen Recording 9">
            <a:hlinkClick r:id="" action="ppaction://media"/>
            <a:extLst>
              <a:ext uri="{FF2B5EF4-FFF2-40B4-BE49-F238E27FC236}">
                <a16:creationId xmlns:a16="http://schemas.microsoft.com/office/drawing/2014/main" id="{32B97BF5-866B-43A5-A4C7-42E4170C4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5630" y="1167789"/>
            <a:ext cx="4590591" cy="3245132"/>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Directions for Future Development</a:t>
            </a:r>
            <a:endParaRPr sz="3600" dirty="0"/>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a:t>Scrolling comments</a:t>
            </a:r>
          </a:p>
          <a:p>
            <a:pPr marL="285750" indent="-285750">
              <a:spcAft>
                <a:spcPts val="1600"/>
              </a:spcAft>
            </a:pPr>
            <a:r>
              <a:rPr lang="en-US" dirty="0"/>
              <a:t>Chat</a:t>
            </a:r>
          </a:p>
          <a:p>
            <a:pPr marL="285750" indent="-285750">
              <a:spcAft>
                <a:spcPts val="1600"/>
              </a:spcAft>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README - KB Questions</a:t>
            </a:r>
            <a:endParaRPr sz="3600" dirty="0"/>
          </a:p>
        </p:txBody>
      </p:sp>
      <p:sp>
        <p:nvSpPr>
          <p:cNvPr id="83" name="Google Shape;83;p18"/>
          <p:cNvSpPr txBox="1">
            <a:spLocks noGrp="1"/>
          </p:cNvSpPr>
          <p:nvPr>
            <p:ph type="body" idx="1"/>
          </p:nvPr>
        </p:nvSpPr>
        <p:spPr>
          <a:xfrm>
            <a:off x="311700" y="1465243"/>
            <a:ext cx="8520600" cy="3103632"/>
          </a:xfrm>
          <a:prstGeom prst="rect">
            <a:avLst/>
          </a:prstGeom>
        </p:spPr>
        <p:txBody>
          <a:bodyPr spcFirstLastPara="1" wrap="square" lIns="91425" tIns="91425" rIns="91425" bIns="91425" anchor="t" anchorCtr="0">
            <a:noAutofit/>
          </a:bodyPr>
          <a:lstStyle/>
          <a:p>
            <a:pPr marL="285750" indent="-285750">
              <a:spcAft>
                <a:spcPts val="1600"/>
              </a:spcAft>
            </a:pPr>
            <a:r>
              <a:rPr lang="en-US" sz="1000" dirty="0"/>
              <a:t>Scrolling comments</a:t>
            </a:r>
          </a:p>
          <a:p>
            <a:pPr marL="285750" indent="-285750">
              <a:spcAft>
                <a:spcPts val="1600"/>
              </a:spcAft>
            </a:pPr>
            <a:r>
              <a:rPr lang="en-US" sz="1000" dirty="0"/>
              <a:t>Chat</a:t>
            </a:r>
          </a:p>
          <a:p>
            <a:pPr marL="285750" indent="-285750">
              <a:spcAft>
                <a:spcPts val="1600"/>
              </a:spcAft>
            </a:pPr>
            <a:r>
              <a:rPr lang="en-US" sz="1000" dirty="0"/>
              <a:t>should we have a homepage? What should users see when they are not logged in? ? show lists and the users who created them? ? allow non logged in users to see the games (and comments on those games) in the lists? -Dashboard - when logged in: Shows users lists</a:t>
            </a:r>
          </a:p>
          <a:p>
            <a:pPr marL="285750" indent="-285750">
              <a:spcAft>
                <a:spcPts val="1600"/>
              </a:spcAft>
            </a:pPr>
            <a:r>
              <a:rPr lang="en-US" sz="1000" dirty="0"/>
              <a:t>Button to create a new list</a:t>
            </a:r>
          </a:p>
          <a:p>
            <a:pPr marL="285750" indent="-285750">
              <a:spcAft>
                <a:spcPts val="1600"/>
              </a:spcAft>
            </a:pPr>
            <a:r>
              <a:rPr lang="en-US" sz="1000" dirty="0"/>
              <a:t>When user clicks on list it shows all the games in the list</a:t>
            </a:r>
          </a:p>
          <a:p>
            <a:pPr marL="285750" indent="-285750">
              <a:spcAft>
                <a:spcPts val="1600"/>
              </a:spcAft>
            </a:pPr>
            <a:r>
              <a:rPr lang="en-US" sz="1000" dirty="0"/>
              <a:t>When user clicks on the game (shows comments and ability to add comments)(could call </a:t>
            </a:r>
            <a:r>
              <a:rPr lang="en-US" sz="1000" dirty="0" err="1"/>
              <a:t>boardgamegeek</a:t>
            </a:r>
            <a:r>
              <a:rPr lang="en-US" sz="1000" dirty="0"/>
              <a:t>* </a:t>
            </a:r>
            <a:r>
              <a:rPr lang="en-US" sz="1000" dirty="0" err="1"/>
              <a:t>api</a:t>
            </a:r>
            <a:r>
              <a:rPr lang="en-US" sz="1000" dirty="0"/>
              <a:t> to get data about game)</a:t>
            </a:r>
          </a:p>
          <a:p>
            <a:pPr marL="285750" indent="-285750">
              <a:spcAft>
                <a:spcPts val="1600"/>
              </a:spcAft>
            </a:pPr>
            <a:endParaRPr dirty="0"/>
          </a:p>
        </p:txBody>
      </p:sp>
    </p:spTree>
    <p:extLst>
      <p:ext uri="{BB962C8B-B14F-4D97-AF65-F5344CB8AC3E}">
        <p14:creationId xmlns:p14="http://schemas.microsoft.com/office/powerpoint/2010/main" val="365386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73736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CHECKLIST</a:t>
            </a:r>
            <a:endParaRPr dirty="0"/>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886941"/>
            <a:ext cx="8520600" cy="1815882"/>
          </a:xfrm>
          <a:prstGeom prst="rect">
            <a:avLst/>
          </a:prstGeom>
          <a:noFill/>
        </p:spPr>
        <p:txBody>
          <a:bodyPr wrap="square" numCol="2" rtlCol="0">
            <a:spAutoFit/>
          </a:bodyPr>
          <a:lstStyle/>
          <a:p>
            <a:pPr marL="285750" indent="-285750">
              <a:buFont typeface="Wingdings" panose="05000000000000000000" pitchFamily="2" charset="2"/>
              <a:buChar char="ü"/>
            </a:pPr>
            <a:r>
              <a:rPr lang="en-US" dirty="0"/>
              <a:t>RESTful API</a:t>
            </a:r>
          </a:p>
          <a:p>
            <a:pPr marL="285750" indent="-285750">
              <a:buFont typeface="Wingdings" panose="05000000000000000000" pitchFamily="2" charset="2"/>
              <a:buChar char="ü"/>
            </a:pPr>
            <a:r>
              <a:rPr lang="en-US" dirty="0"/>
              <a:t>site is C.R.U.D</a:t>
            </a:r>
          </a:p>
          <a:p>
            <a:pPr marL="285750" indent="-285750">
              <a:buFont typeface="Wingdings" panose="05000000000000000000" pitchFamily="2" charset="2"/>
              <a:buChar char="ü"/>
            </a:pPr>
            <a:r>
              <a:rPr lang="en-US" dirty="0"/>
              <a:t>Handlebars</a:t>
            </a:r>
          </a:p>
          <a:p>
            <a:pPr marL="285750" indent="-285750">
              <a:buFont typeface="Wingdings" panose="05000000000000000000" pitchFamily="2" charset="2"/>
              <a:buChar char="ü"/>
            </a:pPr>
            <a:r>
              <a:rPr lang="en-US" dirty="0"/>
              <a:t>MySQL and </a:t>
            </a:r>
            <a:r>
              <a:rPr lang="en-US" dirty="0" err="1"/>
              <a:t>Sequelize</a:t>
            </a:r>
            <a:r>
              <a:rPr lang="en-US" dirty="0"/>
              <a:t> ORM</a:t>
            </a:r>
          </a:p>
          <a:p>
            <a:pPr marL="285750" indent="-285750">
              <a:buFont typeface="Wingdings" panose="05000000000000000000" pitchFamily="2" charset="2"/>
              <a:buChar char="ü"/>
            </a:pPr>
            <a:r>
              <a:rPr lang="en-US" dirty="0"/>
              <a:t>GET and POST routes</a:t>
            </a:r>
          </a:p>
          <a:p>
            <a:pPr marL="285750" indent="-285750">
              <a:buFont typeface="Wingdings" panose="05000000000000000000" pitchFamily="2" charset="2"/>
              <a:buChar char="ü"/>
            </a:pPr>
            <a:r>
              <a:rPr lang="en-US" dirty="0"/>
              <a:t>Heroku with data</a:t>
            </a:r>
          </a:p>
          <a:p>
            <a:pPr marL="285750" indent="-285750">
              <a:buFont typeface="Wingdings" panose="05000000000000000000" pitchFamily="2" charset="2"/>
              <a:buChar char="ü"/>
            </a:pPr>
            <a:r>
              <a:rPr lang="en-US" dirty="0"/>
              <a:t>new technology/package/library</a:t>
            </a:r>
          </a:p>
          <a:p>
            <a:pPr marL="285750" indent="-285750">
              <a:buFont typeface="Wingdings" panose="05000000000000000000" pitchFamily="2" charset="2"/>
              <a:buChar char="ü"/>
            </a:pPr>
            <a:r>
              <a:rPr lang="en-US" dirty="0"/>
              <a:t>polished UI</a:t>
            </a:r>
          </a:p>
          <a:p>
            <a:pPr marL="285750" indent="-285750">
              <a:buFont typeface="Wingdings" panose="05000000000000000000" pitchFamily="2" charset="2"/>
              <a:buChar char="ü"/>
            </a:pPr>
            <a:r>
              <a:rPr lang="en-US" dirty="0"/>
              <a:t>Responsive</a:t>
            </a:r>
          </a:p>
          <a:p>
            <a:pPr marL="285750" indent="-285750">
              <a:buFont typeface="Wingdings" panose="05000000000000000000" pitchFamily="2" charset="2"/>
              <a:buChar char="ü"/>
            </a:pPr>
            <a:r>
              <a:rPr lang="en-US" dirty="0"/>
              <a:t>Interactive</a:t>
            </a:r>
          </a:p>
          <a:p>
            <a:pPr marL="285750" indent="-285750">
              <a:buFont typeface="Wingdings" panose="05000000000000000000" pitchFamily="2" charset="2"/>
              <a:buChar char="ü"/>
            </a:pPr>
            <a:r>
              <a:rPr lang="en-US" dirty="0"/>
              <a:t>folder structure with MVC paradigm</a:t>
            </a:r>
          </a:p>
          <a:p>
            <a:pPr marL="285750" indent="-285750">
              <a:buFont typeface="Wingdings" panose="05000000000000000000" pitchFamily="2" charset="2"/>
              <a:buChar char="ü"/>
            </a:pPr>
            <a:r>
              <a:rPr lang="en-US" dirty="0"/>
              <a:t>authentication (cookies/express session)</a:t>
            </a:r>
          </a:p>
          <a:p>
            <a:pPr marL="285750" indent="-285750">
              <a:buFont typeface="Wingdings" panose="05000000000000000000" pitchFamily="2" charset="2"/>
              <a:buChar char="ü"/>
            </a:pPr>
            <a:r>
              <a:rPr lang="en-US" dirty="0"/>
              <a:t>protect API keys</a:t>
            </a:r>
          </a:p>
          <a:p>
            <a:pPr marL="285750" indent="-285750">
              <a:buFont typeface="Wingdings" panose="05000000000000000000" pitchFamily="2" charset="2"/>
              <a:buChar char="ü"/>
            </a:pPr>
            <a:r>
              <a:rPr lang="en-US" dirty="0"/>
              <a:t>clean repository</a:t>
            </a:r>
          </a:p>
          <a:p>
            <a:pPr marL="285750" indent="-285750">
              <a:buFont typeface="Wingdings" panose="05000000000000000000" pitchFamily="2" charset="2"/>
              <a:buChar char="ü"/>
            </a:pPr>
            <a:r>
              <a:rPr lang="en-US" dirty="0"/>
              <a:t>quality README</a:t>
            </a:r>
          </a:p>
          <a:p>
            <a:pPr marL="285750" indent="-285750">
              <a:buFont typeface="Wingdings" panose="05000000000000000000" pitchFamily="2" charset="2"/>
              <a:buChar char="ü"/>
            </a:pPr>
            <a:r>
              <a:rPr lang="en-US" dirty="0"/>
              <a:t>project added to portfolio </a:t>
            </a:r>
          </a:p>
        </p:txBody>
      </p:sp>
    </p:spTree>
    <p:extLst>
      <p:ext uri="{BB962C8B-B14F-4D97-AF65-F5344CB8AC3E}">
        <p14:creationId xmlns:p14="http://schemas.microsoft.com/office/powerpoint/2010/main" val="344598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Links</a:t>
            </a:r>
            <a:endParaRPr sz="3600" dirty="0"/>
          </a:p>
        </p:txBody>
      </p:sp>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Deployed</a:t>
            </a:r>
          </a:p>
          <a:p>
            <a:pPr lvl="1" indent="-342900">
              <a:spcBef>
                <a:spcPts val="0"/>
              </a:spcBef>
              <a:buSzPts val="1800"/>
              <a:buChar char="●"/>
            </a:pPr>
            <a:r>
              <a:rPr lang="en-US" dirty="0">
                <a:hlinkClick r:id="rId3"/>
              </a:rPr>
              <a:t>Live Site</a:t>
            </a:r>
            <a:endParaRPr lang="en" dirty="0"/>
          </a:p>
          <a:p>
            <a:pPr lvl="1" indent="-342900">
              <a:spcBef>
                <a:spcPts val="0"/>
              </a:spcBef>
              <a:buSzPts val="1800"/>
              <a:buChar char="●"/>
            </a:pPr>
            <a:endParaRPr dirty="0"/>
          </a:p>
          <a:p>
            <a:pPr marL="457200" lvl="0" indent="-342900" algn="l" rtl="0">
              <a:spcBef>
                <a:spcPts val="0"/>
              </a:spcBef>
              <a:spcAft>
                <a:spcPts val="0"/>
              </a:spcAft>
              <a:buSzPts val="1800"/>
              <a:buChar char="●"/>
            </a:pPr>
            <a:r>
              <a:rPr lang="en" dirty="0"/>
              <a:t>GitHub repo</a:t>
            </a:r>
          </a:p>
          <a:p>
            <a:pPr lvl="1" indent="-342900">
              <a:spcBef>
                <a:spcPts val="0"/>
              </a:spcBef>
              <a:buSzPts val="1800"/>
              <a:buChar char="●"/>
            </a:pPr>
            <a:r>
              <a:rPr lang="en-US" dirty="0">
                <a:hlinkClick r:id="rId4"/>
              </a:rPr>
              <a:t>GitHub Repo</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TotalTime>
  <Words>434</Words>
  <Application>Microsoft Office PowerPoint</Application>
  <PresentationFormat>On-screen Show (16:9)</PresentationFormat>
  <Paragraphs>83</Paragraphs>
  <Slides>9</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Wingdings</vt:lpstr>
      <vt:lpstr>Simple Light</vt:lpstr>
      <vt:lpstr>GAMEAHOLIC</vt:lpstr>
      <vt:lpstr>ELEVATOR PITCH</vt:lpstr>
      <vt:lpstr>Concept</vt:lpstr>
      <vt:lpstr>Process</vt:lpstr>
      <vt:lpstr>Demo</vt:lpstr>
      <vt:lpstr>Directions for Future Development</vt:lpstr>
      <vt:lpstr>README - KB Questions</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14</cp:revision>
  <dcterms:modified xsi:type="dcterms:W3CDTF">2022-01-24T19:28:15Z</dcterms:modified>
</cp:coreProperties>
</file>